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82" r:id="rId4"/>
    <p:sldId id="275" r:id="rId5"/>
    <p:sldId id="283" r:id="rId6"/>
    <p:sldId id="265" r:id="rId7"/>
    <p:sldId id="274" r:id="rId8"/>
    <p:sldId id="271" r:id="rId9"/>
    <p:sldId id="264" r:id="rId10"/>
    <p:sldId id="280" r:id="rId11"/>
    <p:sldId id="270" r:id="rId12"/>
    <p:sldId id="266" r:id="rId13"/>
    <p:sldId id="284" r:id="rId14"/>
    <p:sldId id="285" r:id="rId15"/>
    <p:sldId id="286" r:id="rId16"/>
    <p:sldId id="257" r:id="rId17"/>
    <p:sldId id="261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843"/>
    <a:srgbClr val="8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23E13-0292-4105-8003-E257D67A9DC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CA189-3E5F-428E-A00E-F6C3EDF165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CA189-3E5F-428E-A00E-F6C3EDF1653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052736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2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17229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</a:rPr>
              <a:t>Выполнила :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библиотекарь 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МБОУСОШ №6 ст. </a:t>
            </a:r>
            <a:r>
              <a:rPr lang="ru-RU" sz="1200" b="1" dirty="0" err="1" smtClean="0">
                <a:solidFill>
                  <a:schemeClr val="tx2"/>
                </a:solidFill>
              </a:rPr>
              <a:t>Старовеличковской</a:t>
            </a:r>
            <a:endParaRPr lang="ru-RU" sz="1200" b="1" dirty="0" smtClean="0">
              <a:solidFill>
                <a:schemeClr val="tx2"/>
              </a:solidFill>
            </a:endParaRPr>
          </a:p>
          <a:p>
            <a:r>
              <a:rPr lang="ru-RU" sz="1200" b="1" dirty="0" smtClean="0">
                <a:solidFill>
                  <a:schemeClr val="tx2"/>
                </a:solidFill>
              </a:rPr>
              <a:t>Калининского района</a:t>
            </a:r>
          </a:p>
          <a:p>
            <a:r>
              <a:rPr lang="ru-RU" sz="1200" b="1" dirty="0" smtClean="0">
                <a:solidFill>
                  <a:schemeClr val="tx2"/>
                </a:solidFill>
              </a:rPr>
              <a:t>Шумейко Людмила Ивановна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26632" name="Picture 8" descr="Мама читает книгу детям - картинка №10897 | Printonic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4261673" cy="38164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03648" y="332656"/>
            <a:ext cx="6840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ПАПА, МАМА , Я ЧИТАЮЩАЯ СЕМЬЯ</a:t>
            </a:r>
            <a:endParaRPr lang="ru-RU" sz="5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АКЦИЯ «Подари библиотеке книгу»</a:t>
            </a:r>
            <a:endParaRPr lang="ru-RU" sz="3200" b="1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3290" y="1412776"/>
            <a:ext cx="37191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 descr="D:\рабочая папка 2020\фото\фото акция\DSC05742.JPнас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67" y="1484784"/>
            <a:ext cx="3351645" cy="46085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616530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Активное участие в  этой акции приняли родители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Шумейко\Desktop\Новая папка (3)\IMG-20201024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8866"/>
            <a:ext cx="4968552" cy="56104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1124744"/>
            <a:ext cx="3851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Когда мне книжечку читает мама,</a:t>
            </a: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Совсем не то, что сам себе читаю.</a:t>
            </a:r>
          </a:p>
          <a:p>
            <a:endParaRPr lang="ru-RU" b="1" dirty="0" smtClean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Хотя я буквы все прекрасно знаю,</a:t>
            </a:r>
          </a:p>
          <a:p>
            <a:endParaRPr lang="ru-RU" b="1" dirty="0" smtClean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 И « Айболита» сам уже прочел.</a:t>
            </a:r>
          </a:p>
          <a:p>
            <a:endParaRPr lang="ru-RU" b="1" dirty="0" smtClean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Но если мама с книжкой сядет рядом  </a:t>
            </a: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Как эту книжку слушать ин</a:t>
            </a:r>
            <a:r>
              <a:rPr lang="ru-RU" b="1" dirty="0" smtClean="0">
                <a:solidFill>
                  <a:srgbClr val="820000"/>
                </a:solidFill>
              </a:rPr>
              <a:t>тересно</a:t>
            </a:r>
            <a:r>
              <a:rPr lang="ru-RU" sz="1600" b="1" dirty="0" smtClean="0">
                <a:solidFill>
                  <a:srgbClr val="820000"/>
                </a:solidFill>
              </a:rPr>
              <a:t>!  </a:t>
            </a:r>
            <a:endParaRPr lang="ru-RU" sz="1600" b="1" dirty="0">
              <a:solidFill>
                <a:srgbClr val="82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Шумейко\Desktop\Новая папка (3)\IMG-20201024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4261182" cy="3195886"/>
          </a:xfrm>
          <a:prstGeom prst="rect">
            <a:avLst/>
          </a:prstGeom>
          <a:noFill/>
        </p:spPr>
      </p:pic>
      <p:pic>
        <p:nvPicPr>
          <p:cNvPr id="3075" name="Picture 3" descr="C:\Users\Шумейко\Desktop\Новая папка (3)\IMG-20201024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3608836" cy="2780928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6672"/>
            <a:ext cx="30243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4008" y="4221088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Первая детская книжка в руках папы, мамы, бабушки , дедушки -  с этого </a:t>
            </a: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начинается детское чтение, </a:t>
            </a: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и именно с этого</a:t>
            </a:r>
          </a:p>
          <a:p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начинается  </a:t>
            </a:r>
          </a:p>
          <a:p>
            <a:pPr algn="just"/>
            <a:r>
              <a:rPr lang="ru-RU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                 ЧИТАТЕЛЬ.</a:t>
            </a:r>
            <a:endParaRPr lang="ru-RU" b="1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рабочая папка 2020\фото дети апарель2021\фото2020конкурс\IMG-20201024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рабочая папка 2020\фото дети апарель2021\фото2020конкурс\IMG-20201026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493085" cy="5519936"/>
          </a:xfrm>
          <a:prstGeom prst="rect">
            <a:avLst/>
          </a:prstGeom>
          <a:noFill/>
        </p:spPr>
      </p:pic>
      <p:pic>
        <p:nvPicPr>
          <p:cNvPr id="26627" name="Picture 3" descr="D:\рабочая папка 2020\фото дети апарель2021\фото2020конкурс\IMG-20201027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4704"/>
            <a:ext cx="4197660" cy="559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ая папка 2020\фото дети апарель2021\фото2020конкурс\IMG-20201024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44416" cy="5445224"/>
          </a:xfrm>
          <a:prstGeom prst="rect">
            <a:avLst/>
          </a:prstGeom>
          <a:noFill/>
        </p:spPr>
      </p:pic>
      <p:pic>
        <p:nvPicPr>
          <p:cNvPr id="27651" name="Picture 3" descr="D:\рабочая папка 2020\фото дети апарель2021\фото2020конкурс\IMG-20201024-WA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392488" cy="54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Папа, мама, я читающая семья</a:t>
            </a:r>
            <a:endParaRPr lang="ru-RU" sz="3600" b="1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D:\рабочая папка 2020\фото\посвящение в читатели2017год\IMG_20170307_094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7972"/>
            <a:ext cx="3888433" cy="25191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4616" y="3789040"/>
            <a:ext cx="4061403" cy="259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4581128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Вот такой интересный праздник получился ,веселый и познавательный . Дети узнали о любимых книгах своих родителей и выступили в роли книжных героев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Desktop\привлечение к чтению\фото\DSC09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5923" y="1268760"/>
            <a:ext cx="3440493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79512" y="548680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Читайте!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И пусть в вашей жизни не будет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ни одного дня,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2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когда бы вы не прочли ни одной строчки,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2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хоть одной строчки из новой книги.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2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2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К.  Паустовский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820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2" descr="C:\Users\Шумейко\Desktop\Новая папка (3)\IMG-20201026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82009">
            <a:off x="824193" y="2801572"/>
            <a:ext cx="2397752" cy="3789040"/>
          </a:xfrm>
          <a:prstGeom prst="rect">
            <a:avLst/>
          </a:prstGeom>
          <a:noFill/>
        </p:spPr>
      </p:pic>
      <p:pic>
        <p:nvPicPr>
          <p:cNvPr id="6" name="Picture 2" descr="C:\Users\Шумейко\Desktop\Новая папка (3)\IMG-20201024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4562">
            <a:off x="5832140" y="2852936"/>
            <a:ext cx="2733768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301208"/>
            <a:ext cx="8135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820000"/>
                </a:solidFill>
                <a:latin typeface="Arial Black" pitchFamily="34" charset="0"/>
              </a:rPr>
              <a:t>СПАСИБО ЗА ВНИМАНИЕ</a:t>
            </a:r>
            <a:endParaRPr lang="ru-RU" sz="3200" dirty="0">
              <a:solidFill>
                <a:srgbClr val="820000"/>
              </a:solidFill>
              <a:latin typeface="Arial Black" pitchFamily="34" charset="0"/>
            </a:endParaRPr>
          </a:p>
        </p:txBody>
      </p:sp>
      <p:pic>
        <p:nvPicPr>
          <p:cNvPr id="29699" name="Picture 3" descr="D:\рабочая папка 2020\картинки для оформления\картинки2\книги и дети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780360" cy="385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47248" cy="130100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20000"/>
                </a:solidFill>
              </a:rPr>
              <a:t>Цели и задачи</a:t>
            </a:r>
            <a:r>
              <a:rPr lang="ru-RU" dirty="0" smtClean="0">
                <a:solidFill>
                  <a:srgbClr val="820000"/>
                </a:solidFill>
              </a:rPr>
              <a:t>: </a:t>
            </a:r>
            <a:endParaRPr lang="ru-RU" dirty="0">
              <a:solidFill>
                <a:srgbClr val="82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4888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u="sng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u="sng" dirty="0" smtClean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Помочь родителям осознать ценность семейного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чтения как эффективного средства образования и воспитания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дошкольников и младших школьников интеллектуального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ресурса их развития личности, как залог их жизненного успеха;</a:t>
            </a:r>
          </a:p>
          <a:p>
            <a:pPr algn="just"/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2.Активизировать работу родителей по пропаганде и развитию детского чтения</a:t>
            </a:r>
          </a:p>
          <a:p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u="sng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Задачи :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1.Формирование у ребенка мотивации к чтению, способности воспринимать художественные произведения.</a:t>
            </a:r>
          </a:p>
          <a:p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2.Воспитание грамотного читателя.</a:t>
            </a:r>
          </a:p>
          <a:p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3.Повышение интереса детей к художественной литературе.</a:t>
            </a:r>
          </a:p>
          <a:p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Способствовать поддержанию традиций семейного чтения, воспитывать бережное отношение к книге.</a:t>
            </a:r>
          </a:p>
          <a:p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5.Повышение эффективности работы по приобщению детей к книге во взаимодействии всех участников образовательного процесса: педагогов,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детей, родителей.</a:t>
            </a:r>
          </a:p>
          <a:p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48680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Формы работы с родителями</a:t>
            </a:r>
            <a:endParaRPr lang="ru-RU" sz="3600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55679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работа с родителями по приобщению детей к чтению заключается в следующем: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проведение экскурсий и знакомство родителей с работой школьной библиотеки;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проблемам детского чтения, психологии возраста и восприятия;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 родителей к организации и проведению литературных викторин, праздников «Путешествие в  БИБЛИОГРАД», « Кубанские поэты для детей»,  «Корзина  сказок»    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родителей в оформление информационного пространства в библиотеке, связанного с книгой (выставки книг, рекомендации о том, что читать детям);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 библиотеку  детей через взаимодействие с сотрудниками детского сада и родителями , возрождение семейного чтения;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 привычки систематического общения с книгой с самого раннего детства.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77048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Семья – начало всех начал,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это дом, любовь  и заботы, труды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радости, привычки и традиции.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здорово, если семья – читающая.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Первая книжка в руках у папы, мамы, 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бабушки, дедушки  - с этого начинается детское чтение</a:t>
            </a:r>
          </a:p>
          <a:p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 именно с этого начинается   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sz="36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Ч И Т А Т Е Л Ь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https://bel.cultreg.ru/uploads/a9e95ff9e782b6ff16994ad0ac0de6e5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971925" cy="297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340768"/>
            <a:ext cx="25202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Всё начинается с семьи.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Когда-то в детстве раннем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Мне дверь открыла в книжный мир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Читающая мама.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Стихи с утра. В обед – рассказ,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А на ночь – чудо-сказка.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 наполнялся каждый раз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Наш дом теплом и лаской.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Я на коленках у неё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Сидеть могла часами.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За это чтение вдвоём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Признательна я маме.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Она дарила мне любовь,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Прижав меня руками...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412776"/>
            <a:ext cx="29523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Я вслушиваюсь вновь и вновь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В любимый голос мамы.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Я помню тот волшебный звук,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Исполненный покоя,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 в хороводе чёрных букв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Рождался мир героев.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Он наши души тормошил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Сюжетами историй,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 мы смеялись от души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 плакали от горя...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И было ясно: хочешь стать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Успешной и великой –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«Читать» должно быть как «дышать»,</a:t>
            </a:r>
          </a:p>
          <a:p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Ведь жизнь пуста без книги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 НАЧИНАЕТСЯ С СЕМЬИ…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395536" y="2204864"/>
            <a:ext cx="61664" cy="392129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Круглый стол для родителей </a:t>
            </a:r>
            <a:br>
              <a:rPr lang="ru-RU" sz="24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«Растим будущих читателей»</a:t>
            </a:r>
            <a:endParaRPr lang="ru-RU" sz="2400" b="1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907704" y="1196752"/>
          <a:ext cx="5471517" cy="4248472"/>
        </p:xfrm>
        <a:graphic>
          <a:graphicData uri="http://schemas.openxmlformats.org/presentationml/2006/ole">
            <p:oleObj spid="_x0000_s2050" name="Презентация" r:id="rId3" imgW="4570586" imgH="3427608" progId="PowerPoint.Show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Многие родители теряются в вопросе, как научить ребенка любить книгу,   мы  встречаемся  с ними  и ведем разговор о значении чтения в жизни ребенка, о необходимости  совместного чтения, о выборе книг для детского чтения.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700808"/>
            <a:ext cx="309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Если с детства у ребенка не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воспитать  любовь к книге,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если чтение не стало его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духовной потребностью на всю жизнь  -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 годы отрочества душа подростка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будет пустой, на свет божий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выползает, как будто неизвестно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откуда взявшееся, плохое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820000"/>
                </a:solidFill>
              </a:rPr>
              <a:t>      В. А. Сухомлинский</a:t>
            </a:r>
          </a:p>
        </p:txBody>
      </p:sp>
      <p:pic>
        <p:nvPicPr>
          <p:cNvPr id="26625" name="Picture 1" descr="C:\Users\Шумейко\Desktop\Новая папка (3)\IMG-20201028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68760"/>
            <a:ext cx="5293097" cy="5472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7667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Мы читаем с мамой</a:t>
            </a:r>
            <a:endParaRPr lang="ru-RU" sz="2400" b="1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Проект</a:t>
            </a:r>
            <a:br>
              <a:rPr lang="ru-RU" sz="32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820000"/>
                </a:solidFill>
                <a:latin typeface="Arial" pitchFamily="34" charset="0"/>
                <a:cs typeface="Arial" pitchFamily="34" charset="0"/>
              </a:rPr>
              <a:t>«О чем может рассказать школьная библиотека»</a:t>
            </a:r>
            <a:endParaRPr lang="ru-RU" sz="3200" b="1" dirty="0">
              <a:solidFill>
                <a:srgbClr val="82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Шумейко\Desktop\Новая папка (3)\проект О чем может раасказать библиотека\20201015_121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558" y="1844824"/>
            <a:ext cx="6555211" cy="39604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94928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Учащиеся 1 класса представляют свои проекты о библиотеке ,  сделанные совместно с родителями.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умейко\Desktop\читающий родитель\фото\детский сад\DSCN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84984"/>
            <a:ext cx="3096344" cy="2322613"/>
          </a:xfrm>
          <a:prstGeom prst="rect">
            <a:avLst/>
          </a:prstGeom>
          <a:noFill/>
        </p:spPr>
      </p:pic>
      <p:pic>
        <p:nvPicPr>
          <p:cNvPr id="1027" name="Picture 3" descr="C:\Users\Шумейко\Desktop\читающий родитель\фото\детский сад\DSCN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124744"/>
            <a:ext cx="2982357" cy="2237110"/>
          </a:xfrm>
          <a:prstGeom prst="rect">
            <a:avLst/>
          </a:prstGeom>
          <a:noFill/>
        </p:spPr>
      </p:pic>
      <p:pic>
        <p:nvPicPr>
          <p:cNvPr id="1028" name="Picture 4" descr="C:\Users\Шумейко\Desktop\читающий родитель\фото\детский сад\DSCN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2680">
            <a:off x="4139952" y="3140968"/>
            <a:ext cx="2814310" cy="2471095"/>
          </a:xfrm>
          <a:prstGeom prst="rect">
            <a:avLst/>
          </a:prstGeom>
          <a:noFill/>
        </p:spPr>
      </p:pic>
      <p:pic>
        <p:nvPicPr>
          <p:cNvPr id="1029" name="Picture 5" descr="C:\Users\Шумейко\Desktop\читающий родитель\фото\детский сад\DSCN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4298">
            <a:off x="899592" y="1268760"/>
            <a:ext cx="2855809" cy="201622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20000"/>
                </a:solidFill>
              </a:rPr>
              <a:t>Экскурсия в школьную библиотеку</a:t>
            </a:r>
            <a:endParaRPr lang="ru-RU" b="1" dirty="0">
              <a:solidFill>
                <a:srgbClr val="82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584" y="5692978"/>
            <a:ext cx="8316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Традиционно, в первые дни сентября, проходит экскурсия в библиотеку дети узнают, что в школе есть библиотека, в которой много интересных книг, нужно поскорее научиться читать и стать ее читателем.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762</Words>
  <Application>Microsoft Office PowerPoint</Application>
  <PresentationFormat>Экран (4:3)</PresentationFormat>
  <Paragraphs>126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Презентация</vt:lpstr>
      <vt:lpstr>Слайд 1</vt:lpstr>
      <vt:lpstr>Цели и задачи: </vt:lpstr>
      <vt:lpstr>Слайд 3</vt:lpstr>
      <vt:lpstr>Слайд 4</vt:lpstr>
      <vt:lpstr>ВСЕ НАЧИНАЕТСЯ С СЕМЬИ…</vt:lpstr>
      <vt:lpstr>Круглый стол для родителей  «Растим будущих читателей»</vt:lpstr>
      <vt:lpstr>Слайд 7</vt:lpstr>
      <vt:lpstr>Проект «О чем может рассказать школьная библиотека»</vt:lpstr>
      <vt:lpstr>Экскурсия в школьную библиотеку</vt:lpstr>
      <vt:lpstr>АКЦИЯ «Подари библиотеке книгу»</vt:lpstr>
      <vt:lpstr>Слайд 11</vt:lpstr>
      <vt:lpstr>Слайд 12</vt:lpstr>
      <vt:lpstr>Слайд 13</vt:lpstr>
      <vt:lpstr>Слайд 14</vt:lpstr>
      <vt:lpstr>Слайд 15</vt:lpstr>
      <vt:lpstr>Папа, мама, я читающая семья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конкурс по пропаганде чтения. Номинация: Читающий взрослый- читающий ребенок»</dc:title>
  <dc:creator>Шумейко</dc:creator>
  <cp:lastModifiedBy>Шумейко</cp:lastModifiedBy>
  <cp:revision>90</cp:revision>
  <dcterms:created xsi:type="dcterms:W3CDTF">2020-10-27T06:23:49Z</dcterms:created>
  <dcterms:modified xsi:type="dcterms:W3CDTF">2022-10-27T06:25:03Z</dcterms:modified>
</cp:coreProperties>
</file>